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3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835696" y="548680"/>
            <a:ext cx="506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RINCÓN VIOLETA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6027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IGUALDAD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1460277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DIVERSIDAD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4503" y="4947140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EL RINCÓN DE LECTURA FEMINISTA, DIVERSO, </a:t>
            </a:r>
            <a:r>
              <a:rPr lang="es-ES" sz="2400" b="1" dirty="0" smtClean="0">
                <a:solidFill>
                  <a:srgbClr val="FF0000"/>
                </a:solidFill>
              </a:rPr>
              <a:t>LBGTI+ </a:t>
            </a:r>
            <a:r>
              <a:rPr lang="es-ES" sz="2400" b="1" dirty="0">
                <a:solidFill>
                  <a:srgbClr val="FF0000"/>
                </a:solidFill>
              </a:rPr>
              <a:t>E IGUALITARIO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DE LA BIBLIOTECA DEL IES POLITÉCNICO</a:t>
            </a:r>
          </a:p>
        </p:txBody>
      </p:sp>
      <p:pic>
        <p:nvPicPr>
          <p:cNvPr id="1026" name="Picture 2" descr="C:\Users\josepedro\Desktop\WhatsApp Image 2023-10-02 at 19.55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2084"/>
            <a:ext cx="1146192" cy="8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epedro\Desktop\Pacto-violencia-género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88" y="6147469"/>
            <a:ext cx="232920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99" y="2316215"/>
            <a:ext cx="6087173" cy="248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0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835696" y="548680"/>
            <a:ext cx="506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RINCÓN VIOLETA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6027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IGUALDAD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1460277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DIVERSIDAD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4503" y="4947140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LEYENDO APRENDEMOSA SER LIBREMENTE IGUALES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osepedro\Desktop\WhatsApp Image 2023-10-02 at 19.55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2084"/>
            <a:ext cx="1146192" cy="8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epedro\Desktop\Pacto-violencia-género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88" y="6147469"/>
            <a:ext cx="232920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6" y="2229718"/>
            <a:ext cx="6827668" cy="25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3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835696" y="260648"/>
            <a:ext cx="506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RINCÓN VIOLETA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josepedro\Desktop\WhatsApp Image 2023-10-02 at 19.55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91" y="6082678"/>
            <a:ext cx="1146192" cy="6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epedro\Desktop\Pacto-violencia-género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93461"/>
            <a:ext cx="232920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" y="1183978"/>
            <a:ext cx="8818762" cy="476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9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835696" y="548680"/>
            <a:ext cx="506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RINCÓN VIOLETA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6027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IGUALDAD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1460277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 BLANCA" panose="02000000000000000000" pitchFamily="2" charset="0"/>
              </a:rPr>
              <a:t>DIVERSIDAD</a:t>
            </a:r>
            <a:endParaRPr lang="es-ES" sz="4400" dirty="0">
              <a:latin typeface="AR BLANCA" panose="02000000000000000000" pitchFamily="2" charset="0"/>
            </a:endParaRPr>
          </a:p>
        </p:txBody>
      </p:sp>
      <p:pic>
        <p:nvPicPr>
          <p:cNvPr id="1026" name="Picture 2" descr="C:\Users\josepedro\Desktop\WhatsApp Image 2023-10-02 at 19.55.4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2084"/>
            <a:ext cx="1146192" cy="8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epedro\Desktop\Pacto-violencia-género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88" y="6147469"/>
            <a:ext cx="2329208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761619" y="2341978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283968" y="2132856"/>
            <a:ext cx="31683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83568" y="3717032"/>
            <a:ext cx="28083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276432" y="3501008"/>
            <a:ext cx="3505007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744642" y="4844008"/>
            <a:ext cx="27614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366100" y="4844008"/>
            <a:ext cx="31348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63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</Words>
  <Application>Microsoft Office PowerPoint</Application>
  <PresentationFormat>Presentación en pantalla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pedro martinez</dc:creator>
  <cp:lastModifiedBy>jose pedro martinez</cp:lastModifiedBy>
  <cp:revision>3</cp:revision>
  <dcterms:created xsi:type="dcterms:W3CDTF">2024-05-11T08:56:22Z</dcterms:created>
  <dcterms:modified xsi:type="dcterms:W3CDTF">2024-05-11T09:40:08Z</dcterms:modified>
</cp:coreProperties>
</file>